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ru-RU" dirty="0" smtClean="0"/>
              <a:t>Интересные факты про ландыш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3886200"/>
            <a:ext cx="284036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Гудун</a:t>
            </a:r>
            <a:r>
              <a:rPr lang="ru-RU" dirty="0" smtClean="0">
                <a:solidFill>
                  <a:schemeClr val="tx1"/>
                </a:solidFill>
              </a:rPr>
              <a:t> А.Н.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24944"/>
            <a:ext cx="4572001" cy="342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0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Хотя цветы ландыша и не имеют нектара, они все равно привлекают насекомых своим сильным ароматом. Ландыши имеют способность к самоопылению.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24744"/>
            <a:ext cx="4511360" cy="4680520"/>
          </a:xfrm>
        </p:spPr>
      </p:pic>
    </p:spTree>
    <p:extLst>
      <p:ext uri="{BB962C8B-B14F-4D97-AF65-F5344CB8AC3E}">
        <p14:creationId xmlns:p14="http://schemas.microsoft.com/office/powerpoint/2010/main" val="12713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 Лет 200 назад женщины натирали щёки цветками ландышей, чтобы добиться красивого румянца.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08720"/>
            <a:ext cx="3912294" cy="4608512"/>
          </a:xfrm>
        </p:spPr>
      </p:pic>
    </p:spTree>
    <p:extLst>
      <p:ext uri="{BB962C8B-B14F-4D97-AF65-F5344CB8AC3E}">
        <p14:creationId xmlns:p14="http://schemas.microsoft.com/office/powerpoint/2010/main" val="27935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 Согласно христианской легенде, слёзы Богородицы, пролитые ею на Святой Крест, обратились в ландыш.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052736"/>
            <a:ext cx="4038600" cy="4324920"/>
          </a:xfrm>
        </p:spPr>
      </p:pic>
    </p:spTree>
    <p:extLst>
      <p:ext uri="{BB962C8B-B14F-4D97-AF65-F5344CB8AC3E}">
        <p14:creationId xmlns:p14="http://schemas.microsoft.com/office/powerpoint/2010/main" val="7092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Во время Первой Мировой войны полевые медики и фельдшеры использовали ландыш в качестве противоядия при отравлении солдат ядовитыми газами. </a:t>
            </a:r>
            <a:endParaRPr lang="ru-RU" dirty="0" smtClean="0"/>
          </a:p>
          <a:p>
            <a:r>
              <a:rPr lang="ru-RU" dirty="0"/>
              <a:t>Известно, что веточкой ландыша ранее украшала эмблему врачей.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268760"/>
            <a:ext cx="3741985" cy="3741985"/>
          </a:xfrm>
        </p:spPr>
      </p:pic>
    </p:spTree>
    <p:extLst>
      <p:ext uri="{BB962C8B-B14F-4D97-AF65-F5344CB8AC3E}">
        <p14:creationId xmlns:p14="http://schemas.microsoft.com/office/powerpoint/2010/main" val="3514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Цветы эти очень ядовиты, так что есть их точно не стоит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Плоды – очень опасны. Действие яда достаточно быстрое,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4618856" cy="4396928"/>
          </a:xfrm>
        </p:spPr>
      </p:pic>
    </p:spTree>
    <p:extLst>
      <p:ext uri="{BB962C8B-B14F-4D97-AF65-F5344CB8AC3E}">
        <p14:creationId xmlns:p14="http://schemas.microsoft.com/office/powerpoint/2010/main" val="19203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118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Интересные факты про ландыш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про ландыш</dc:title>
  <dc:creator>Пользователь</dc:creator>
  <cp:lastModifiedBy>Пользователь</cp:lastModifiedBy>
  <cp:revision>4</cp:revision>
  <dcterms:created xsi:type="dcterms:W3CDTF">2022-07-07T17:16:14Z</dcterms:created>
  <dcterms:modified xsi:type="dcterms:W3CDTF">2022-07-07T18:01:28Z</dcterms:modified>
</cp:coreProperties>
</file>